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FCE8B4-13AF-CE2F-8209-38A543BD3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A03DC2-9B44-44DE-3DB4-DC3F76733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5B11FD-9383-8E4B-16AB-90CF96B0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1D6E44-0E2F-D26F-E758-40BD9759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348994-5423-F08D-25EB-153E9A1B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E3E928-828F-EC29-705F-100DD3961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53DE50-6415-B822-E697-AEF302A4F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B9BE59-184E-E76D-C26A-5727EA85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108F1-8ED2-CECD-4BB2-13276F8D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864CC4-CCA1-E5F5-8D2C-C11B52BC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43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CCB761-2421-631B-1598-0C68079C2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443CA4-176F-B39F-4489-D1F633E60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72CF79-77B6-BE0C-8425-0A54AA05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4DEDC-4DC0-D7B9-2BAE-39C555A7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BCEFD8-DA0D-561E-DAA9-2362B487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1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A450B3-212A-2D63-C670-BECCB622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D69632-ACD3-24CE-2732-E37EA670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B90F3-0415-DF10-014A-44BFA1FC3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05845E-45C6-CE7E-2436-B910DB53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1EC5E0-3BF6-C7ED-B0B1-C50CF808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70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D55039-9DAA-0A49-E8A0-08479AC5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EAF998-A983-1A53-2758-4B6655B5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B58D5C-E889-98AC-14E7-51E0EFB5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C614D1-E251-41D9-A7C3-4D946106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F3D7DF-623C-D42C-CE7F-6B7FF351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8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E3F3F-FCB9-030B-90F1-B3E5B706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F58FAF-2F99-BF28-4E2F-F50E342F7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B4A448-C08E-DCF0-6C40-F99CB21F3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A35758-E035-7E27-5044-A7CC03DC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077F01-3E5A-B49D-6748-1718F1DF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0194A7-3E1D-C8EE-5B8D-0FBC95AD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1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E9309-06DF-23F5-398C-7AE306CA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63BC64-53A6-022C-422C-A82187326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EE12A6-80FC-D259-AC30-2A52A97BF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98A1EBE-40AE-D48D-72A7-207B400639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2DD962-9E1F-1272-0152-A5C2B4AEF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D73690-144C-CA51-A5B4-C99944E4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839E244-17DD-B6E1-D78B-43698E01C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C0DEC2-257B-8F32-C507-4D834F78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99D60F-7094-3AE9-C0FC-BF0B885FC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70684C-8D88-4982-0781-485710534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3D95E0-A9B7-0C10-6AAE-69DE8CCB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4DC8FA-E2D4-CD0B-2DFB-DE7A7C7B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8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B9F98F-9BD4-1860-6096-B0E9C410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04EA1E1-6C76-A4DE-D123-E6D6585E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E7CC45-3E71-A1DD-7BC4-2D9EFA36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89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17B7F-C77C-B9B5-FA4C-22750769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3A92B7-C88F-63E6-CFF7-7F18E23BB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DE6313-A4F5-0A49-7995-500989479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86FFAB-EC0D-701B-293E-4175B0D4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56CBCF-9AA8-0575-2A1B-AFBD4C7A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DA02CB-121E-C3E2-A545-83C9A7DE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50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3347A-DBBE-3538-00E1-AEF44DDEF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52B74F-AFF2-DAA9-FEA4-68903A9D8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69B3D2-57B3-EB91-31B5-384F862AB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385F14-5C6F-993B-CB53-85B76B89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06E5A1-622A-AD69-6FAD-A3B17611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3F22E9-CF5C-3C60-B70C-B1FA6EB4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96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F6F457-196A-4F3C-61FE-690441781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4340B7-72E6-B850-B2A2-2B87140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60D353-DA9C-E923-20BE-56574DF2D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5CC4-B94F-4133-80B0-846E8678DB13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108713-61C7-0732-9A3E-D0D2B38BE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F296FE-044A-07B0-5355-A794CC2F4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1C34-1C48-4AC0-B45D-FB253DEAC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8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EC3F1A4-B86E-C2D9-DC39-4BBD98D36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内藤　和人</dc:creator>
  <cp:lastModifiedBy>内藤　和人</cp:lastModifiedBy>
  <cp:revision>1</cp:revision>
  <cp:lastPrinted>2024-04-17T23:39:29Z</cp:lastPrinted>
  <dcterms:created xsi:type="dcterms:W3CDTF">2024-04-17T23:36:49Z</dcterms:created>
  <dcterms:modified xsi:type="dcterms:W3CDTF">2024-04-17T23:42:08Z</dcterms:modified>
</cp:coreProperties>
</file>